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 id="2147483667" r:id="rId3"/>
    <p:sldMasterId id="2147483669" r:id="rId4"/>
  </p:sldMasterIdLst>
  <p:notesMasterIdLst>
    <p:notesMasterId r:id="rId9"/>
  </p:notesMasterIdLst>
  <p:sldIdLst>
    <p:sldId id="257" r:id="rId5"/>
    <p:sldId id="263" r:id="rId6"/>
    <p:sldId id="264" r:id="rId7"/>
    <p:sldId id="261" r:id="rId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072" autoAdjust="0"/>
    <p:restoredTop sz="86879" autoAdjust="0"/>
  </p:normalViewPr>
  <p:slideViewPr>
    <p:cSldViewPr>
      <p:cViewPr varScale="1">
        <p:scale>
          <a:sx n="119" d="100"/>
          <a:sy n="119" d="100"/>
        </p:scale>
        <p:origin x="126"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2/28/2018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2086205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ruff</a:t>
            </a:r>
          </a:p>
          <a:p>
            <a:endParaRPr lang="en-US" dirty="0"/>
          </a:p>
          <a:p>
            <a:r>
              <a:rPr lang="en-US" dirty="0"/>
              <a:t>Won’t hurt </a:t>
            </a:r>
            <a:r>
              <a:rPr lang="en-US"/>
              <a:t>my felines.</a:t>
            </a:r>
            <a:endParaRPr lang="en-US" dirty="0"/>
          </a:p>
          <a:p>
            <a:endParaRPr lang="en-US" dirty="0"/>
          </a:p>
          <a:p>
            <a:r>
              <a:rPr lang="en-US" dirty="0"/>
              <a:t>Getters</a:t>
            </a:r>
            <a:r>
              <a:rPr lang="en-US" baseline="0" dirty="0"/>
              <a:t> and Setters (not the Irish kind)</a:t>
            </a:r>
            <a:endParaRPr lang="en-US" dirty="0"/>
          </a:p>
          <a:p>
            <a:endParaRPr lang="en-US" dirty="0"/>
          </a:p>
          <a:p>
            <a:r>
              <a:rPr lang="en-US" dirty="0"/>
              <a:t>No need to Pause between them</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128572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ruff</a:t>
            </a:r>
          </a:p>
          <a:p>
            <a:endParaRPr lang="en-US" dirty="0"/>
          </a:p>
          <a:p>
            <a:r>
              <a:rPr lang="en-US" dirty="0"/>
              <a:t>Won’t hurt </a:t>
            </a:r>
            <a:r>
              <a:rPr lang="en-US"/>
              <a:t>my felines.</a:t>
            </a:r>
            <a:endParaRPr lang="en-US" dirty="0"/>
          </a:p>
          <a:p>
            <a:endParaRPr lang="en-US" dirty="0"/>
          </a:p>
          <a:p>
            <a:r>
              <a:rPr lang="en-US" dirty="0"/>
              <a:t>Getters</a:t>
            </a:r>
            <a:r>
              <a:rPr lang="en-US" baseline="0" dirty="0"/>
              <a:t> and Setters (not the Irish kind)</a:t>
            </a:r>
            <a:endParaRPr lang="en-US" dirty="0"/>
          </a:p>
          <a:p>
            <a:endParaRPr lang="en-US" dirty="0"/>
          </a:p>
          <a:p>
            <a:r>
              <a:rPr lang="en-US" dirty="0"/>
              <a:t>No need to Pause between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604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ruff</a:t>
            </a:r>
          </a:p>
          <a:p>
            <a:endParaRPr lang="en-US" dirty="0"/>
          </a:p>
          <a:p>
            <a:r>
              <a:rPr lang="en-US" dirty="0"/>
              <a:t>Won’t hurt </a:t>
            </a:r>
            <a:r>
              <a:rPr lang="en-US"/>
              <a:t>my felines.</a:t>
            </a:r>
            <a:endParaRPr lang="en-US" dirty="0"/>
          </a:p>
          <a:p>
            <a:endParaRPr lang="en-US" dirty="0"/>
          </a:p>
          <a:p>
            <a:r>
              <a:rPr lang="en-US" dirty="0"/>
              <a:t>Getters</a:t>
            </a:r>
            <a:r>
              <a:rPr lang="en-US" baseline="0" dirty="0"/>
              <a:t> and Setters (not the Irish kind)</a:t>
            </a:r>
            <a:endParaRPr lang="en-US" dirty="0"/>
          </a:p>
          <a:p>
            <a:endParaRPr lang="en-US" dirty="0"/>
          </a:p>
          <a:p>
            <a:r>
              <a:rPr lang="en-US" dirty="0"/>
              <a:t>No need to Pause between them</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637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1000" t="-4000" r="-1000" b="-4000"/>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09221" y="4868863"/>
            <a:ext cx="609600" cy="274637"/>
          </a:xfrm>
        </p:spPr>
        <p:txBody>
          <a:bodyPr/>
          <a:lstStyle/>
          <a:p>
            <a:fld id="{B9EA2576-3992-4A7D-AC41-AC0E2BE3E45F}" type="slidenum">
              <a:rPr lang="en-US" smtClean="0"/>
              <a:pPr/>
              <a:t>‹#›</a:t>
            </a:fld>
            <a:endParaRPr lang="en-US" dirty="0"/>
          </a:p>
        </p:txBody>
      </p:sp>
      <p:sp>
        <p:nvSpPr>
          <p:cNvPr id="11" name="Title 1"/>
          <p:cNvSpPr>
            <a:spLocks noGrp="1"/>
          </p:cNvSpPr>
          <p:nvPr>
            <p:ph type="title"/>
          </p:nvPr>
        </p:nvSpPr>
        <p:spPr>
          <a:xfrm>
            <a:off x="533400" y="361950"/>
            <a:ext cx="7848600" cy="609600"/>
          </a:xfrm>
        </p:spPr>
        <p:txBody>
          <a:bodyPr/>
          <a:lstStyle/>
          <a:p>
            <a:r>
              <a:rPr lang="en-US"/>
              <a:t>Click to edit Master title style</a:t>
            </a:r>
          </a:p>
        </p:txBody>
      </p:sp>
      <p:sp>
        <p:nvSpPr>
          <p:cNvPr id="12" name="Text Placeholder 2"/>
          <p:cNvSpPr>
            <a:spLocks noGrp="1"/>
          </p:cNvSpPr>
          <p:nvPr>
            <p:ph idx="1"/>
          </p:nvPr>
        </p:nvSpPr>
        <p:spPr>
          <a:xfrm>
            <a:off x="228600" y="971550"/>
            <a:ext cx="8686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8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66750"/>
            <a:ext cx="6858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219200" y="1276350"/>
            <a:ext cx="7489031"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620000" y="4840059"/>
            <a:ext cx="609600" cy="274637"/>
          </a:xfrm>
          <a:prstGeom prst="rect">
            <a:avLst/>
          </a:prstGeom>
        </p:spPr>
        <p:txBody>
          <a:bodyPr vert="horz" lIns="91440" tIns="45720" rIns="91440" bIns="45720" rtlCol="0" anchor="ctr"/>
          <a:lstStyle>
            <a:lvl1pPr algn="r">
              <a:defRPr sz="1200">
                <a:solidFill>
                  <a:schemeClr val="bg1"/>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 id="2147483671" r:id="rId2"/>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742950"/>
            <a:ext cx="7086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33401" y="1428750"/>
            <a:ext cx="73152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86600" y="4781550"/>
            <a:ext cx="609600" cy="274637"/>
          </a:xfrm>
          <a:prstGeom prst="rect">
            <a:avLst/>
          </a:prstGeom>
        </p:spPr>
        <p:txBody>
          <a:bodyPr vert="horz" lIns="91440" tIns="45720" rIns="91440" bIns="45720" rtlCol="0" anchor="ctr"/>
          <a:lstStyle>
            <a:lvl1pPr algn="r">
              <a:defRPr sz="1200">
                <a:solidFill>
                  <a:schemeClr val="bg1"/>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438150"/>
            <a:ext cx="6858000" cy="609600"/>
          </a:xfrm>
        </p:spPr>
        <p:txBody>
          <a:bodyPr/>
          <a:lstStyle/>
          <a:p>
            <a:pPr algn="ctr"/>
            <a:r>
              <a:rPr lang="en-US" dirty="0"/>
              <a:t>Exercise 4: Message GUI</a:t>
            </a:r>
          </a:p>
        </p:txBody>
      </p:sp>
      <p:pic>
        <p:nvPicPr>
          <p:cNvPr id="6" name="Picture 5">
            <a:extLst>
              <a:ext uri="{FF2B5EF4-FFF2-40B4-BE49-F238E27FC236}">
                <a16:creationId xmlns:a16="http://schemas.microsoft.com/office/drawing/2014/main" id="{5230F75C-432C-44C3-BDC9-E2D7460A4EB5}"/>
              </a:ext>
            </a:extLst>
          </p:cNvPr>
          <p:cNvPicPr>
            <a:picLocks noChangeAspect="1"/>
          </p:cNvPicPr>
          <p:nvPr/>
        </p:nvPicPr>
        <p:blipFill>
          <a:blip r:embed="rId3"/>
          <a:stretch>
            <a:fillRect/>
          </a:stretch>
        </p:blipFill>
        <p:spPr>
          <a:xfrm>
            <a:off x="1130301" y="2847975"/>
            <a:ext cx="1835149" cy="102332"/>
          </a:xfrm>
          <a:prstGeom prst="rect">
            <a:avLst/>
          </a:prstGeom>
        </p:spPr>
      </p:pic>
      <p:pic>
        <p:nvPicPr>
          <p:cNvPr id="7" name="Picture 6">
            <a:extLst>
              <a:ext uri="{FF2B5EF4-FFF2-40B4-BE49-F238E27FC236}">
                <a16:creationId xmlns:a16="http://schemas.microsoft.com/office/drawing/2014/main" id="{B94F431B-8A61-4F69-BA50-2EC6437E537D}"/>
              </a:ext>
            </a:extLst>
          </p:cNvPr>
          <p:cNvPicPr>
            <a:picLocks noChangeAspect="1"/>
          </p:cNvPicPr>
          <p:nvPr/>
        </p:nvPicPr>
        <p:blipFill>
          <a:blip r:embed="rId4"/>
          <a:stretch>
            <a:fillRect/>
          </a:stretch>
        </p:blipFill>
        <p:spPr>
          <a:xfrm>
            <a:off x="2943407" y="1157485"/>
            <a:ext cx="2914286" cy="3171429"/>
          </a:xfrm>
          <a:prstGeom prst="rect">
            <a:avLst/>
          </a:prstGeom>
        </p:spPr>
      </p:pic>
    </p:spTree>
    <p:extLst>
      <p:ext uri="{BB962C8B-B14F-4D97-AF65-F5344CB8AC3E}">
        <p14:creationId xmlns:p14="http://schemas.microsoft.com/office/powerpoint/2010/main" val="364488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9EA2576-3992-4A7D-AC41-AC0E2BE3E45F}" type="slidenum">
              <a:rPr lang="en-US" smtClean="0"/>
              <a:pPr/>
              <a:t>2</a:t>
            </a:fld>
            <a:endParaRPr lang="en-US" dirty="0"/>
          </a:p>
        </p:txBody>
      </p:sp>
      <p:sp>
        <p:nvSpPr>
          <p:cNvPr id="3" name="Title 2"/>
          <p:cNvSpPr>
            <a:spLocks noGrp="1"/>
          </p:cNvSpPr>
          <p:nvPr>
            <p:ph type="title"/>
          </p:nvPr>
        </p:nvSpPr>
        <p:spPr>
          <a:xfrm>
            <a:off x="533400" y="209550"/>
            <a:ext cx="7848600" cy="609600"/>
          </a:xfrm>
        </p:spPr>
        <p:txBody>
          <a:bodyPr/>
          <a:lstStyle/>
          <a:p>
            <a:pPr algn="ctr"/>
            <a:r>
              <a:rPr lang="en-US" dirty="0"/>
              <a:t>Exercise 4: Message GUI</a:t>
            </a:r>
          </a:p>
        </p:txBody>
      </p:sp>
      <p:sp>
        <p:nvSpPr>
          <p:cNvPr id="5" name="Content Placeholder 3">
            <a:extLst>
              <a:ext uri="{FF2B5EF4-FFF2-40B4-BE49-F238E27FC236}">
                <a16:creationId xmlns:a16="http://schemas.microsoft.com/office/drawing/2014/main" id="{65B51AF0-A429-4EEE-A54B-1CE552AD049A}"/>
              </a:ext>
            </a:extLst>
          </p:cNvPr>
          <p:cNvSpPr>
            <a:spLocks noGrp="1"/>
          </p:cNvSpPr>
          <p:nvPr>
            <p:ph idx="1"/>
          </p:nvPr>
        </p:nvSpPr>
        <p:spPr>
          <a:xfrm>
            <a:off x="228600" y="971550"/>
            <a:ext cx="7924800" cy="3276600"/>
          </a:xfrm>
        </p:spPr>
        <p:txBody>
          <a:bodyPr>
            <a:normAutofit lnSpcReduction="10000"/>
          </a:bodyPr>
          <a:lstStyle/>
          <a:p>
            <a:pPr marL="0" indent="0">
              <a:buNone/>
            </a:pPr>
            <a:r>
              <a:rPr lang="en-US" dirty="0"/>
              <a:t>In this exercise you will write a GUI for the Message Board we developed in Exercise 1. What kinds of widgets will you need?  How should they be laid out on the UI? Use my solution on the last page for reference.</a:t>
            </a:r>
          </a:p>
          <a:p>
            <a:pPr marL="0" indent="0">
              <a:buNone/>
            </a:pPr>
            <a:endParaRPr lang="en-US" dirty="0"/>
          </a:p>
          <a:p>
            <a:pPr>
              <a:buFontTx/>
              <a:buChar char="-"/>
            </a:pPr>
            <a:r>
              <a:rPr lang="en-US" dirty="0"/>
              <a:t>Copy the Message Board code from Exercise 1.</a:t>
            </a:r>
          </a:p>
          <a:p>
            <a:pPr>
              <a:buFontTx/>
              <a:buChar char="-"/>
            </a:pPr>
            <a:r>
              <a:rPr lang="en-US" dirty="0"/>
              <a:t>Create the widgets you want. Pack them one on top of the other for now.</a:t>
            </a:r>
          </a:p>
          <a:p>
            <a:pPr>
              <a:buFontTx/>
              <a:buChar char="-"/>
            </a:pPr>
            <a:r>
              <a:rPr lang="en-US" dirty="0"/>
              <a:t>Add callback functions to the buttons.</a:t>
            </a:r>
          </a:p>
          <a:p>
            <a:pPr>
              <a:buFontTx/>
              <a:buChar char="-"/>
            </a:pPr>
            <a:r>
              <a:rPr lang="en-US" dirty="0"/>
              <a:t>Connect the callbacks to the Message Board object.</a:t>
            </a:r>
          </a:p>
        </p:txBody>
      </p:sp>
    </p:spTree>
    <p:extLst>
      <p:ext uri="{BB962C8B-B14F-4D97-AF65-F5344CB8AC3E}">
        <p14:creationId xmlns:p14="http://schemas.microsoft.com/office/powerpoint/2010/main" val="37273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a:xfrm>
            <a:off x="533400" y="209550"/>
            <a:ext cx="7848600" cy="609600"/>
          </a:xfrm>
        </p:spPr>
        <p:txBody>
          <a:bodyPr/>
          <a:lstStyle/>
          <a:p>
            <a:pPr algn="ctr"/>
            <a:r>
              <a:rPr lang="en-US" dirty="0"/>
              <a:t>Exercise 4: Message GUI</a:t>
            </a:r>
          </a:p>
        </p:txBody>
      </p:sp>
      <p:sp>
        <p:nvSpPr>
          <p:cNvPr id="6" name="Rectangle 5">
            <a:extLst>
              <a:ext uri="{FF2B5EF4-FFF2-40B4-BE49-F238E27FC236}">
                <a16:creationId xmlns:a16="http://schemas.microsoft.com/office/drawing/2014/main" id="{EA69C62C-9DF3-4EC0-A05A-777C7E86AAA7}"/>
              </a:ext>
            </a:extLst>
          </p:cNvPr>
          <p:cNvSpPr/>
          <p:nvPr/>
        </p:nvSpPr>
        <p:spPr>
          <a:xfrm>
            <a:off x="345660" y="895350"/>
            <a:ext cx="8493539" cy="261610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rPr>
              <a:t>Now focus on the layout for the Message Board GUI.</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rPr>
              <a:t>Use “pack” or “grid” geometry as desired</a:t>
            </a:r>
          </a:p>
          <a:p>
            <a:pPr marL="342900" marR="0" lvl="0" indent="-342900" algn="l" defTabSz="914400"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rPr>
              <a:t>Use frames to organize widgets as needed</a:t>
            </a:r>
          </a:p>
          <a:p>
            <a:pPr marL="342900" marR="0" lvl="0" indent="-342900" algn="l" defTabSz="914400" rtl="0" eaLnBrk="1" fontAlgn="auto" latinLnBrk="0" hangingPunct="1">
              <a:lnSpc>
                <a:spcPct val="100000"/>
              </a:lnSpc>
              <a:spcBef>
                <a:spcPct val="20000"/>
              </a:spcBef>
              <a:spcAft>
                <a:spcPts val="0"/>
              </a:spcAft>
              <a:buClrTx/>
              <a:buSzTx/>
              <a:buFontTx/>
              <a:buChar char="-"/>
              <a:tabLst/>
              <a:defRPr/>
            </a:pPr>
            <a:endPar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endParaRPr>
          </a:p>
          <a:p>
            <a:pPr marL="342900" indent="-342900">
              <a:spcBef>
                <a:spcPct val="20000"/>
              </a:spcBef>
              <a:buFontTx/>
              <a:buChar char="-"/>
            </a:pPr>
            <a:r>
              <a:rPr lang="en-US" sz="2000" dirty="0">
                <a:solidFill>
                  <a:srgbClr val="0070C0"/>
                </a:solidFill>
                <a:latin typeface="Palatino Linotype" panose="02040502050505030304" pitchFamily="18" charset="0"/>
              </a:rPr>
              <a:t>Optional: Move the “clear” functionality to a menu item</a:t>
            </a:r>
          </a:p>
          <a:p>
            <a:pPr marL="342900" marR="0" lvl="0" indent="-342900" algn="l" defTabSz="914400" rtl="0" eaLnBrk="1" fontAlgn="auto" latinLnBrk="0" hangingPunct="1">
              <a:lnSpc>
                <a:spcPct val="100000"/>
              </a:lnSpc>
              <a:spcBef>
                <a:spcPct val="20000"/>
              </a:spcBef>
              <a:spcAft>
                <a:spcPts val="0"/>
              </a:spcAft>
              <a:buClrTx/>
              <a:buSzTx/>
              <a:buFontTx/>
              <a:buChar char="-"/>
              <a:tabLst/>
              <a:defRPr/>
            </a:pPr>
            <a:endParaRPr kumimoji="0" lang="en-US" sz="2000" b="0" i="0" u="none" strike="noStrike" kern="1200" cap="none" spc="0" normalizeH="0" baseline="0" noProof="0" dirty="0">
              <a:ln>
                <a:noFill/>
              </a:ln>
              <a:solidFill>
                <a:srgbClr val="0070C0"/>
              </a:solidFill>
              <a:effectLst/>
              <a:uLnTx/>
              <a:uFillTx/>
              <a:latin typeface="Palatino Linotype" panose="02040502050505030304" pitchFamily="18" charset="0"/>
              <a:ea typeface="+mn-ea"/>
              <a:cs typeface="+mn-cs"/>
            </a:endParaRPr>
          </a:p>
        </p:txBody>
      </p:sp>
    </p:spTree>
    <p:extLst>
      <p:ext uri="{BB962C8B-B14F-4D97-AF65-F5344CB8AC3E}">
        <p14:creationId xmlns:p14="http://schemas.microsoft.com/office/powerpoint/2010/main" val="3287940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9EA2576-3992-4A7D-AC41-AC0E2BE3E45F}" type="slidenum">
              <a:rPr lang="en-US" smtClean="0"/>
              <a:pPr/>
              <a:t>4</a:t>
            </a:fld>
            <a:endParaRPr lang="en-US" dirty="0"/>
          </a:p>
        </p:txBody>
      </p:sp>
      <p:sp>
        <p:nvSpPr>
          <p:cNvPr id="3" name="Title 2"/>
          <p:cNvSpPr>
            <a:spLocks noGrp="1"/>
          </p:cNvSpPr>
          <p:nvPr>
            <p:ph type="title"/>
          </p:nvPr>
        </p:nvSpPr>
        <p:spPr>
          <a:xfrm>
            <a:off x="533400" y="209550"/>
            <a:ext cx="7848600" cy="609600"/>
          </a:xfrm>
        </p:spPr>
        <p:txBody>
          <a:bodyPr/>
          <a:lstStyle/>
          <a:p>
            <a:pPr algn="ctr"/>
            <a:r>
              <a:rPr lang="en-US" dirty="0"/>
              <a:t>Exercise 4: Message GUI</a:t>
            </a:r>
          </a:p>
        </p:txBody>
      </p:sp>
      <p:pic>
        <p:nvPicPr>
          <p:cNvPr id="4" name="Picture 3">
            <a:extLst>
              <a:ext uri="{FF2B5EF4-FFF2-40B4-BE49-F238E27FC236}">
                <a16:creationId xmlns:a16="http://schemas.microsoft.com/office/drawing/2014/main" id="{450D3FCF-4E9C-4B2E-A940-049FACC12D7D}"/>
              </a:ext>
            </a:extLst>
          </p:cNvPr>
          <p:cNvPicPr>
            <a:picLocks noChangeAspect="1"/>
          </p:cNvPicPr>
          <p:nvPr/>
        </p:nvPicPr>
        <p:blipFill>
          <a:blip r:embed="rId3"/>
          <a:stretch>
            <a:fillRect/>
          </a:stretch>
        </p:blipFill>
        <p:spPr>
          <a:xfrm>
            <a:off x="2057400" y="971550"/>
            <a:ext cx="4648200" cy="3771682"/>
          </a:xfrm>
          <a:prstGeom prst="rect">
            <a:avLst/>
          </a:prstGeom>
        </p:spPr>
      </p:pic>
      <p:sp>
        <p:nvSpPr>
          <p:cNvPr id="5" name="TextBox 4">
            <a:extLst>
              <a:ext uri="{FF2B5EF4-FFF2-40B4-BE49-F238E27FC236}">
                <a16:creationId xmlns:a16="http://schemas.microsoft.com/office/drawing/2014/main" id="{EBCBE51D-66DD-4B7F-9D78-E8E66DFA28FC}"/>
              </a:ext>
            </a:extLst>
          </p:cNvPr>
          <p:cNvSpPr txBox="1"/>
          <p:nvPr/>
        </p:nvSpPr>
        <p:spPr>
          <a:xfrm>
            <a:off x="2295756" y="983303"/>
            <a:ext cx="1676400" cy="261610"/>
          </a:xfrm>
          <a:prstGeom prst="rect">
            <a:avLst/>
          </a:prstGeom>
          <a:solidFill>
            <a:schemeClr val="bg1"/>
          </a:solidFill>
        </p:spPr>
        <p:txBody>
          <a:bodyPr wrap="square" rtlCol="0">
            <a:spAutoFit/>
          </a:bodyPr>
          <a:lstStyle/>
          <a:p>
            <a:r>
              <a:rPr lang="en-US" sz="1100" dirty="0"/>
              <a:t>Message Board</a:t>
            </a:r>
          </a:p>
        </p:txBody>
      </p:sp>
    </p:spTree>
    <p:extLst>
      <p:ext uri="{BB962C8B-B14F-4D97-AF65-F5344CB8AC3E}">
        <p14:creationId xmlns:p14="http://schemas.microsoft.com/office/powerpoint/2010/main" val="126885436"/>
      </p:ext>
    </p:extLst>
  </p:cSld>
  <p:clrMapOvr>
    <a:masterClrMapping/>
  </p:clrMapOvr>
  <p:transition spd="slow">
    <p:push dir="u"/>
  </p:transition>
</p:sld>
</file>

<file path=ppt/theme/theme1.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10121</TotalTime>
  <Words>227</Words>
  <Application>Microsoft Office PowerPoint</Application>
  <PresentationFormat>On-screen Show (16:9)</PresentationFormat>
  <Paragraphs>45</Paragraphs>
  <Slides>4</Slides>
  <Notes>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vt:i4>
      </vt:variant>
    </vt:vector>
  </HeadingPairs>
  <TitlesOfParts>
    <vt:vector size="11" baseType="lpstr">
      <vt:lpstr>Arial</vt:lpstr>
      <vt:lpstr>Calibri</vt:lpstr>
      <vt:lpstr>Palatino Linotype</vt:lpstr>
      <vt:lpstr>Class</vt:lpstr>
      <vt:lpstr>Exercise</vt:lpstr>
      <vt:lpstr>Solution</vt:lpstr>
      <vt:lpstr>Quiz</vt:lpstr>
      <vt:lpstr>Exercise 4: Message GUI</vt:lpstr>
      <vt:lpstr>Exercise 4: Message GUI</vt:lpstr>
      <vt:lpstr>Exercise 4: Message GUI</vt:lpstr>
      <vt:lpstr>Exercise 4: Message GUI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148</cp:revision>
  <cp:lastPrinted>2015-07-06T21:44:19Z</cp:lastPrinted>
  <dcterms:created xsi:type="dcterms:W3CDTF">2015-07-04T21:12:26Z</dcterms:created>
  <dcterms:modified xsi:type="dcterms:W3CDTF">2018-02-28T23:21:28Z</dcterms:modified>
</cp:coreProperties>
</file>